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6" d="100"/>
          <a:sy n="46" d="100"/>
        </p:scale>
        <p:origin x="-12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E8A4-46BD-D242-93A8-5AFC5A09C251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4DC3-E570-2D4E-92D1-35079194DA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E8A4-46BD-D242-93A8-5AFC5A09C251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4DC3-E570-2D4E-92D1-35079194DA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E8A4-46BD-D242-93A8-5AFC5A09C251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4DC3-E570-2D4E-92D1-35079194DA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E8A4-46BD-D242-93A8-5AFC5A09C251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4DC3-E570-2D4E-92D1-35079194DA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E8A4-46BD-D242-93A8-5AFC5A09C251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4DC3-E570-2D4E-92D1-35079194DA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E8A4-46BD-D242-93A8-5AFC5A09C251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4DC3-E570-2D4E-92D1-35079194DA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E8A4-46BD-D242-93A8-5AFC5A09C251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4DC3-E570-2D4E-92D1-35079194DA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E8A4-46BD-D242-93A8-5AFC5A09C251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4DC3-E570-2D4E-92D1-35079194DA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E8A4-46BD-D242-93A8-5AFC5A09C251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4DC3-E570-2D4E-92D1-35079194DA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E8A4-46BD-D242-93A8-5AFC5A09C251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4DC3-E570-2D4E-92D1-35079194DA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E8A4-46BD-D242-93A8-5AFC5A09C251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4DC3-E570-2D4E-92D1-35079194DA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DE8A4-46BD-D242-93A8-5AFC5A09C251}" type="datetimeFigureOut">
              <a:rPr lang="en-US" smtClean="0"/>
              <a:pPr/>
              <a:t>10/21/13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94DC3-E570-2D4E-92D1-35079194DA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6349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3C Vocabulary: Numbers 20-100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40293" y="634900"/>
            <a:ext cx="4255507" cy="62231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20 – </a:t>
            </a:r>
            <a:r>
              <a:rPr lang="en-US" dirty="0" err="1" smtClean="0"/>
              <a:t>vingt</a:t>
            </a:r>
            <a:endParaRPr lang="en-US" dirty="0" smtClean="0"/>
          </a:p>
          <a:p>
            <a:r>
              <a:rPr lang="en-US" dirty="0" smtClean="0"/>
              <a:t>21 – </a:t>
            </a:r>
            <a:r>
              <a:rPr lang="en-US" dirty="0" err="1" smtClean="0"/>
              <a:t>vingt</a:t>
            </a:r>
            <a:r>
              <a:rPr lang="en-US" dirty="0" smtClean="0"/>
              <a:t> et un</a:t>
            </a:r>
          </a:p>
          <a:p>
            <a:r>
              <a:rPr lang="en-US" dirty="0" smtClean="0"/>
              <a:t>22 – </a:t>
            </a:r>
            <a:r>
              <a:rPr lang="en-US" dirty="0" err="1" smtClean="0"/>
              <a:t>vingt</a:t>
            </a:r>
            <a:r>
              <a:rPr lang="en-US" dirty="0" err="1"/>
              <a:t>-</a:t>
            </a:r>
            <a:r>
              <a:rPr lang="en-US" dirty="0" err="1" smtClean="0"/>
              <a:t>deux</a:t>
            </a:r>
            <a:endParaRPr lang="en-US" dirty="0" smtClean="0"/>
          </a:p>
          <a:p>
            <a:r>
              <a:rPr lang="en-US" dirty="0" smtClean="0"/>
              <a:t>23 – </a:t>
            </a:r>
            <a:r>
              <a:rPr lang="en-US" dirty="0" err="1" smtClean="0"/>
              <a:t>vingt-trois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24 - </a:t>
            </a:r>
            <a:r>
              <a:rPr lang="en-US" dirty="0" err="1" smtClean="0"/>
              <a:t>vingt-quatre</a:t>
            </a:r>
            <a:endParaRPr lang="en-US" dirty="0" smtClean="0"/>
          </a:p>
          <a:p>
            <a:r>
              <a:rPr lang="en-US" dirty="0" smtClean="0"/>
              <a:t>25 – </a:t>
            </a:r>
            <a:r>
              <a:rPr lang="en-US" dirty="0" err="1" smtClean="0"/>
              <a:t>vingt-cinq</a:t>
            </a:r>
            <a:r>
              <a:rPr lang="en-US" dirty="0" smtClean="0"/>
              <a:t> </a:t>
            </a:r>
          </a:p>
          <a:p>
            <a:r>
              <a:rPr lang="en-US" dirty="0" smtClean="0"/>
              <a:t>26 – </a:t>
            </a:r>
            <a:r>
              <a:rPr lang="en-US" dirty="0" err="1" smtClean="0"/>
              <a:t>vingt</a:t>
            </a:r>
            <a:r>
              <a:rPr lang="en-US" dirty="0" smtClean="0"/>
              <a:t>-six</a:t>
            </a:r>
          </a:p>
          <a:p>
            <a:r>
              <a:rPr lang="en-US" dirty="0" smtClean="0"/>
              <a:t>27 – </a:t>
            </a:r>
            <a:r>
              <a:rPr lang="en-US" dirty="0" err="1" smtClean="0"/>
              <a:t>vingt-sept</a:t>
            </a:r>
            <a:endParaRPr lang="en-US" dirty="0" smtClean="0"/>
          </a:p>
          <a:p>
            <a:r>
              <a:rPr lang="en-US" dirty="0" smtClean="0"/>
              <a:t>28 – </a:t>
            </a:r>
            <a:r>
              <a:rPr lang="en-US" dirty="0" err="1" smtClean="0"/>
              <a:t>vingt-huit</a:t>
            </a:r>
            <a:r>
              <a:rPr lang="en-US" dirty="0" smtClean="0"/>
              <a:t> </a:t>
            </a:r>
          </a:p>
          <a:p>
            <a:r>
              <a:rPr lang="en-US" dirty="0" smtClean="0"/>
              <a:t>29 – </a:t>
            </a:r>
            <a:r>
              <a:rPr lang="en-US" dirty="0" err="1" smtClean="0"/>
              <a:t>vingt-neuf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30 – </a:t>
            </a:r>
            <a:r>
              <a:rPr lang="en-US" dirty="0" err="1" smtClean="0"/>
              <a:t>trente</a:t>
            </a:r>
            <a:endParaRPr lang="en-US" dirty="0" smtClean="0"/>
          </a:p>
          <a:p>
            <a:r>
              <a:rPr lang="en-US" dirty="0" smtClean="0"/>
              <a:t>31 – </a:t>
            </a:r>
            <a:r>
              <a:rPr lang="en-US" dirty="0" err="1" smtClean="0"/>
              <a:t>trente</a:t>
            </a:r>
            <a:r>
              <a:rPr lang="en-US" dirty="0" smtClean="0"/>
              <a:t> et un</a:t>
            </a:r>
          </a:p>
          <a:p>
            <a:r>
              <a:rPr lang="en-US" dirty="0" smtClean="0"/>
              <a:t>32- </a:t>
            </a:r>
            <a:r>
              <a:rPr lang="en-US" dirty="0" err="1" smtClean="0"/>
              <a:t>trente</a:t>
            </a:r>
            <a:r>
              <a:rPr lang="en-US" dirty="0" err="1"/>
              <a:t>-</a:t>
            </a:r>
            <a:r>
              <a:rPr lang="en-US" dirty="0" err="1" smtClean="0"/>
              <a:t>deux</a:t>
            </a:r>
            <a:endParaRPr lang="en-US" dirty="0" smtClean="0"/>
          </a:p>
          <a:p>
            <a:r>
              <a:rPr lang="en-US" dirty="0" smtClean="0"/>
              <a:t>33 – </a:t>
            </a:r>
            <a:r>
              <a:rPr lang="en-US" dirty="0" err="1" smtClean="0"/>
              <a:t>trente</a:t>
            </a:r>
            <a:r>
              <a:rPr lang="en-US" dirty="0" err="1"/>
              <a:t>-</a:t>
            </a:r>
            <a:r>
              <a:rPr lang="en-US" dirty="0" err="1" smtClean="0"/>
              <a:t>trois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634900"/>
            <a:ext cx="4038600" cy="598928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40 – </a:t>
            </a:r>
            <a:r>
              <a:rPr lang="en-US" dirty="0" err="1" smtClean="0"/>
              <a:t>quarante</a:t>
            </a:r>
            <a:r>
              <a:rPr lang="en-US" dirty="0" smtClean="0"/>
              <a:t> </a:t>
            </a:r>
          </a:p>
          <a:p>
            <a:r>
              <a:rPr lang="en-US" dirty="0" smtClean="0"/>
              <a:t>41 - </a:t>
            </a:r>
            <a:r>
              <a:rPr lang="en-US" dirty="0" err="1" smtClean="0"/>
              <a:t>quarante</a:t>
            </a:r>
            <a:r>
              <a:rPr lang="en-US" dirty="0" smtClean="0"/>
              <a:t> et un</a:t>
            </a:r>
          </a:p>
          <a:p>
            <a:r>
              <a:rPr lang="en-US" dirty="0" smtClean="0"/>
              <a:t>42- </a:t>
            </a:r>
            <a:r>
              <a:rPr lang="en-US" dirty="0" err="1" smtClean="0"/>
              <a:t>quarante</a:t>
            </a:r>
            <a:r>
              <a:rPr lang="en-US" dirty="0" err="1"/>
              <a:t>-</a:t>
            </a:r>
            <a:r>
              <a:rPr lang="en-US" dirty="0" err="1" smtClean="0"/>
              <a:t>deux</a:t>
            </a:r>
            <a:endParaRPr lang="en-US" dirty="0" smtClean="0"/>
          </a:p>
          <a:p>
            <a:r>
              <a:rPr lang="en-US" dirty="0" smtClean="0"/>
              <a:t>43 – </a:t>
            </a:r>
            <a:r>
              <a:rPr lang="en-US" dirty="0" err="1" smtClean="0"/>
              <a:t>quarante-trois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50 – </a:t>
            </a:r>
            <a:r>
              <a:rPr lang="en-US" dirty="0" err="1" smtClean="0"/>
              <a:t>cinquante</a:t>
            </a:r>
            <a:r>
              <a:rPr lang="en-US" dirty="0" smtClean="0"/>
              <a:t> </a:t>
            </a:r>
          </a:p>
          <a:p>
            <a:r>
              <a:rPr lang="en-US" dirty="0" smtClean="0"/>
              <a:t>51 – </a:t>
            </a:r>
            <a:r>
              <a:rPr lang="en-US" dirty="0" err="1" smtClean="0"/>
              <a:t>cinquante</a:t>
            </a:r>
            <a:r>
              <a:rPr lang="en-US" dirty="0" smtClean="0"/>
              <a:t> et un</a:t>
            </a:r>
          </a:p>
          <a:p>
            <a:r>
              <a:rPr lang="en-US" dirty="0" smtClean="0"/>
              <a:t>52 – </a:t>
            </a:r>
            <a:r>
              <a:rPr lang="en-US" dirty="0" err="1" smtClean="0"/>
              <a:t>cinquante-deux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60 – </a:t>
            </a:r>
            <a:r>
              <a:rPr lang="en-US" dirty="0" err="1" smtClean="0"/>
              <a:t>soixante</a:t>
            </a:r>
            <a:r>
              <a:rPr lang="en-US" dirty="0" smtClean="0"/>
              <a:t> </a:t>
            </a:r>
          </a:p>
          <a:p>
            <a:r>
              <a:rPr lang="en-US" dirty="0" smtClean="0"/>
              <a:t>61 – </a:t>
            </a:r>
            <a:r>
              <a:rPr lang="en-US" dirty="0" err="1" smtClean="0"/>
              <a:t>soixante</a:t>
            </a:r>
            <a:r>
              <a:rPr lang="en-US" dirty="0" smtClean="0"/>
              <a:t> et un</a:t>
            </a:r>
          </a:p>
          <a:p>
            <a:r>
              <a:rPr lang="en-US" dirty="0" smtClean="0"/>
              <a:t>62 – </a:t>
            </a:r>
            <a:r>
              <a:rPr lang="en-US" dirty="0" err="1" smtClean="0"/>
              <a:t>soixante-deux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61773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3C Vocabulary: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04334"/>
            <a:ext cx="4038600" cy="560211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70 – </a:t>
            </a:r>
            <a:r>
              <a:rPr lang="en-US" dirty="0" err="1" smtClean="0"/>
              <a:t>soixante-dix</a:t>
            </a:r>
            <a:endParaRPr lang="en-US" dirty="0" smtClean="0"/>
          </a:p>
          <a:p>
            <a:r>
              <a:rPr lang="en-US" dirty="0" smtClean="0"/>
              <a:t>71 – </a:t>
            </a:r>
            <a:r>
              <a:rPr lang="en-US" dirty="0" err="1" smtClean="0"/>
              <a:t>soixante</a:t>
            </a:r>
            <a:r>
              <a:rPr lang="en-US" dirty="0" smtClean="0"/>
              <a:t> et </a:t>
            </a:r>
            <a:r>
              <a:rPr lang="en-US" dirty="0" err="1" smtClean="0"/>
              <a:t>onze</a:t>
            </a:r>
            <a:endParaRPr lang="en-US" dirty="0" smtClean="0"/>
          </a:p>
          <a:p>
            <a:r>
              <a:rPr lang="en-US" dirty="0" smtClean="0"/>
              <a:t>72 – </a:t>
            </a:r>
            <a:r>
              <a:rPr lang="en-US" dirty="0" err="1" smtClean="0"/>
              <a:t>soixante-douze</a:t>
            </a:r>
            <a:endParaRPr lang="en-US" dirty="0" smtClean="0"/>
          </a:p>
          <a:p>
            <a:r>
              <a:rPr lang="en-US" dirty="0" smtClean="0"/>
              <a:t>73 – </a:t>
            </a:r>
            <a:r>
              <a:rPr lang="en-US" dirty="0" err="1" smtClean="0"/>
              <a:t>soixante-treize</a:t>
            </a:r>
            <a:r>
              <a:rPr lang="en-US" dirty="0" smtClean="0"/>
              <a:t> </a:t>
            </a:r>
          </a:p>
          <a:p>
            <a:r>
              <a:rPr lang="en-US" dirty="0" smtClean="0"/>
              <a:t>74 – </a:t>
            </a:r>
            <a:r>
              <a:rPr lang="en-US" dirty="0" err="1" smtClean="0"/>
              <a:t>soixante-quatorze</a:t>
            </a:r>
            <a:endParaRPr lang="en-US" dirty="0" smtClean="0"/>
          </a:p>
          <a:p>
            <a:r>
              <a:rPr lang="en-US" dirty="0" smtClean="0"/>
              <a:t>75 – </a:t>
            </a:r>
            <a:r>
              <a:rPr lang="en-US" dirty="0" err="1" smtClean="0"/>
              <a:t>soixante-quinze</a:t>
            </a:r>
            <a:endParaRPr lang="en-US" dirty="0" smtClean="0"/>
          </a:p>
          <a:p>
            <a:r>
              <a:rPr lang="en-US" dirty="0" smtClean="0"/>
              <a:t>76 – </a:t>
            </a:r>
            <a:r>
              <a:rPr lang="en-US" dirty="0" err="1" smtClean="0"/>
              <a:t>soixante</a:t>
            </a:r>
            <a:r>
              <a:rPr lang="en-US" dirty="0" smtClean="0"/>
              <a:t>-seize</a:t>
            </a:r>
          </a:p>
          <a:p>
            <a:r>
              <a:rPr lang="en-US" dirty="0" smtClean="0"/>
              <a:t>77 – </a:t>
            </a:r>
            <a:r>
              <a:rPr lang="en-US" dirty="0" err="1" smtClean="0"/>
              <a:t>soixante-dix-sept</a:t>
            </a:r>
            <a:endParaRPr lang="en-US" dirty="0" smtClean="0"/>
          </a:p>
          <a:p>
            <a:r>
              <a:rPr lang="en-US" dirty="0" smtClean="0"/>
              <a:t>78- </a:t>
            </a:r>
            <a:r>
              <a:rPr lang="en-US" dirty="0" err="1" smtClean="0"/>
              <a:t>soixante-dix-huit</a:t>
            </a:r>
            <a:endParaRPr lang="en-US" dirty="0" smtClean="0"/>
          </a:p>
          <a:p>
            <a:r>
              <a:rPr lang="en-US" dirty="0" smtClean="0"/>
              <a:t> 79 – </a:t>
            </a:r>
            <a:r>
              <a:rPr lang="en-US" dirty="0" err="1" smtClean="0"/>
              <a:t>soixante-dix-neuf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04334"/>
            <a:ext cx="4495800" cy="605366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80 – </a:t>
            </a:r>
            <a:r>
              <a:rPr lang="en-US" dirty="0" err="1" smtClean="0"/>
              <a:t>quatre</a:t>
            </a:r>
            <a:r>
              <a:rPr lang="en-US" dirty="0" err="1"/>
              <a:t>-</a:t>
            </a:r>
            <a:r>
              <a:rPr lang="en-US" dirty="0" err="1" smtClean="0"/>
              <a:t>vingts</a:t>
            </a:r>
            <a:endParaRPr lang="en-US" dirty="0" smtClean="0"/>
          </a:p>
          <a:p>
            <a:r>
              <a:rPr lang="en-US" dirty="0" smtClean="0"/>
              <a:t>81 – </a:t>
            </a:r>
            <a:r>
              <a:rPr lang="en-US" dirty="0" err="1" smtClean="0"/>
              <a:t>quatre-vingt-un</a:t>
            </a:r>
            <a:endParaRPr lang="en-US" dirty="0" smtClean="0"/>
          </a:p>
          <a:p>
            <a:r>
              <a:rPr lang="en-US" dirty="0" smtClean="0"/>
              <a:t>82 – </a:t>
            </a:r>
            <a:r>
              <a:rPr lang="en-US" dirty="0" err="1" smtClean="0"/>
              <a:t>quatre-vingt-deux</a:t>
            </a:r>
            <a:endParaRPr lang="en-US" dirty="0" smtClean="0"/>
          </a:p>
          <a:p>
            <a:r>
              <a:rPr lang="en-US" dirty="0" smtClean="0"/>
              <a:t>83 – </a:t>
            </a:r>
            <a:r>
              <a:rPr lang="en-US" dirty="0" err="1" smtClean="0"/>
              <a:t>quatre-vingt-trois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90 – </a:t>
            </a:r>
            <a:r>
              <a:rPr lang="en-US" dirty="0" err="1" smtClean="0"/>
              <a:t>quatre-vingt-dix</a:t>
            </a:r>
            <a:endParaRPr lang="en-US" dirty="0" smtClean="0"/>
          </a:p>
          <a:p>
            <a:r>
              <a:rPr lang="en-US" dirty="0" smtClean="0"/>
              <a:t>91 – </a:t>
            </a:r>
            <a:r>
              <a:rPr lang="en-US" dirty="0" err="1" smtClean="0"/>
              <a:t>quatre-vingt-onze</a:t>
            </a:r>
            <a:endParaRPr lang="en-US" dirty="0" smtClean="0"/>
          </a:p>
          <a:p>
            <a:r>
              <a:rPr lang="en-US" dirty="0" smtClean="0"/>
              <a:t>92 – </a:t>
            </a:r>
            <a:r>
              <a:rPr lang="en-US" dirty="0" err="1" smtClean="0"/>
              <a:t>quatre-vingt-douze</a:t>
            </a:r>
            <a:endParaRPr lang="en-US" dirty="0" smtClean="0"/>
          </a:p>
          <a:p>
            <a:r>
              <a:rPr lang="en-US" dirty="0" smtClean="0"/>
              <a:t>93 – </a:t>
            </a:r>
            <a:r>
              <a:rPr lang="en-US" dirty="0" err="1" smtClean="0"/>
              <a:t>quatre-vingt-treize</a:t>
            </a:r>
            <a:endParaRPr lang="en-US" dirty="0" smtClean="0"/>
          </a:p>
          <a:p>
            <a:r>
              <a:rPr lang="en-US" dirty="0" smtClean="0"/>
              <a:t>94 – </a:t>
            </a:r>
            <a:r>
              <a:rPr lang="en-US" dirty="0" err="1" smtClean="0"/>
              <a:t>quatre-vingt-quatorze</a:t>
            </a:r>
            <a:endParaRPr lang="en-US" dirty="0" smtClean="0"/>
          </a:p>
          <a:p>
            <a:r>
              <a:rPr lang="en-US" dirty="0" smtClean="0"/>
              <a:t>95 – </a:t>
            </a:r>
            <a:r>
              <a:rPr lang="en-US" dirty="0" err="1" smtClean="0"/>
              <a:t>quatre-vingt-quinze</a:t>
            </a:r>
            <a:endParaRPr lang="en-US" dirty="0" smtClean="0"/>
          </a:p>
          <a:p>
            <a:r>
              <a:rPr lang="en-US" dirty="0" smtClean="0"/>
              <a:t>96 – </a:t>
            </a:r>
            <a:r>
              <a:rPr lang="en-US" dirty="0" err="1" smtClean="0"/>
              <a:t>quatre-vingt-seize</a:t>
            </a:r>
            <a:endParaRPr lang="en-US" dirty="0" smtClean="0"/>
          </a:p>
          <a:p>
            <a:r>
              <a:rPr lang="en-US" dirty="0" smtClean="0"/>
              <a:t>97 – </a:t>
            </a:r>
            <a:r>
              <a:rPr lang="en-US" dirty="0" err="1" smtClean="0"/>
              <a:t>quatre-vingt-dix-sept</a:t>
            </a:r>
            <a:endParaRPr lang="en-US" dirty="0" smtClean="0"/>
          </a:p>
          <a:p>
            <a:r>
              <a:rPr lang="en-US" dirty="0" smtClean="0"/>
              <a:t>98 – </a:t>
            </a:r>
            <a:r>
              <a:rPr lang="en-US" dirty="0" err="1" smtClean="0"/>
              <a:t>quatre-vingt-dix-huit</a:t>
            </a:r>
            <a:endParaRPr lang="en-US" dirty="0" smtClean="0"/>
          </a:p>
          <a:p>
            <a:r>
              <a:rPr lang="en-US" dirty="0" smtClean="0"/>
              <a:t>99 – </a:t>
            </a:r>
            <a:r>
              <a:rPr lang="en-US" dirty="0" err="1" smtClean="0"/>
              <a:t>quatre-vingt-dix-neuf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100 - cent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3C Dialogue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73668"/>
            <a:ext cx="4191000" cy="5152496"/>
          </a:xfrm>
        </p:spPr>
        <p:txBody>
          <a:bodyPr/>
          <a:lstStyle/>
          <a:p>
            <a:r>
              <a:rPr lang="en-US" dirty="0" err="1" smtClean="0"/>
              <a:t>Ça</a:t>
            </a:r>
            <a:r>
              <a:rPr lang="en-US" dirty="0" smtClean="0"/>
              <a:t> fait – that makes</a:t>
            </a:r>
          </a:p>
          <a:p>
            <a:r>
              <a:rPr lang="en-US" dirty="0" err="1" smtClean="0"/>
              <a:t>Combien</a:t>
            </a:r>
            <a:r>
              <a:rPr lang="en-US" dirty="0" smtClean="0"/>
              <a:t> – how much</a:t>
            </a:r>
          </a:p>
          <a:p>
            <a:r>
              <a:rPr lang="en-US" dirty="0" err="1" smtClean="0"/>
              <a:t>Voyons</a:t>
            </a:r>
            <a:r>
              <a:rPr lang="en-US" dirty="0" smtClean="0"/>
              <a:t> – Let’s see</a:t>
            </a:r>
          </a:p>
          <a:p>
            <a:r>
              <a:rPr lang="en-US" dirty="0" err="1" smtClean="0"/>
              <a:t>Coûter</a:t>
            </a:r>
            <a:r>
              <a:rPr lang="en-US" dirty="0" smtClean="0"/>
              <a:t> – to cost</a:t>
            </a:r>
          </a:p>
          <a:p>
            <a:r>
              <a:rPr lang="en-US" dirty="0" err="1" smtClean="0"/>
              <a:t>Voilà</a:t>
            </a:r>
            <a:r>
              <a:rPr lang="en-US" dirty="0" smtClean="0"/>
              <a:t> – There is</a:t>
            </a:r>
          </a:p>
          <a:p>
            <a:r>
              <a:rPr lang="en-US" dirty="0" smtClean="0"/>
              <a:t>Je </a:t>
            </a:r>
            <a:r>
              <a:rPr lang="en-US" dirty="0" err="1" smtClean="0"/>
              <a:t>vous</a:t>
            </a:r>
            <a:r>
              <a:rPr lang="en-US" dirty="0" smtClean="0"/>
              <a:t> en </a:t>
            </a:r>
            <a:r>
              <a:rPr lang="en-US" dirty="0" err="1" smtClean="0"/>
              <a:t>prie</a:t>
            </a:r>
            <a:r>
              <a:rPr lang="en-US" dirty="0" smtClean="0"/>
              <a:t> – You’re welcome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313</Words>
  <Application>Microsoft Macintosh PowerPoint</Application>
  <PresentationFormat>On-screen Show (4:3)</PresentationFormat>
  <Paragraphs>63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3C Vocabulary: Numbers 20-100</vt:lpstr>
      <vt:lpstr>3C Vocabulary:</vt:lpstr>
      <vt:lpstr>3C Dialogue Vocabulary</vt:lpstr>
    </vt:vector>
  </TitlesOfParts>
  <Company>Classrooms for the Future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3C Vocabulary: Numbers 20-100</dc:title>
  <dc:creator>PA Department of Education Classrooms for the Future</dc:creator>
  <cp:lastModifiedBy>Robin Shane</cp:lastModifiedBy>
  <cp:revision>2</cp:revision>
  <dcterms:created xsi:type="dcterms:W3CDTF">2012-11-29T13:20:51Z</dcterms:created>
  <dcterms:modified xsi:type="dcterms:W3CDTF">2013-10-21T15:24:27Z</dcterms:modified>
</cp:coreProperties>
</file>